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65" r:id="rId2"/>
    <p:sldId id="262" r:id="rId3"/>
    <p:sldId id="264" r:id="rId4"/>
    <p:sldId id="266" r:id="rId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E"/>
    <a:srgbClr val="004578"/>
    <a:srgbClr val="F3F1E5"/>
    <a:srgbClr val="B2D5D7"/>
    <a:srgbClr val="5B9BD5"/>
    <a:srgbClr val="2CB6C0"/>
    <a:srgbClr val="01B4E3"/>
    <a:srgbClr val="EE7422"/>
    <a:srgbClr val="0066A1"/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3646"/>
  </p:normalViewPr>
  <p:slideViewPr>
    <p:cSldViewPr snapToGrid="0" snapToObjects="1">
      <p:cViewPr varScale="1">
        <p:scale>
          <a:sx n="132" d="100"/>
          <a:sy n="132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 rotWithShape="1">
          <a:blip r:embed="rId2"/>
          <a:srcRect t="14953" b="14732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2D3C88-FA71-294E-8FBB-2671B50ECF7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bg1">
                  <a:alpha val="73000"/>
                </a:schemeClr>
              </a:gs>
              <a:gs pos="0">
                <a:srgbClr val="004578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Snip Single Corner Rectangle 29">
            <a:extLst>
              <a:ext uri="{FF2B5EF4-FFF2-40B4-BE49-F238E27FC236}">
                <a16:creationId xmlns:a16="http://schemas.microsoft.com/office/drawing/2014/main" id="{10CA0BE2-BE13-4A40-9413-1B760703C131}"/>
              </a:ext>
            </a:extLst>
          </p:cNvPr>
          <p:cNvSpPr/>
          <p:nvPr userDrawn="1"/>
        </p:nvSpPr>
        <p:spPr>
          <a:xfrm flipV="1">
            <a:off x="0" y="-2"/>
            <a:ext cx="9144000" cy="1963272"/>
          </a:xfrm>
          <a:prstGeom prst="snip1Rect">
            <a:avLst>
              <a:gd name="adj" fmla="val 3830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249939"/>
            <a:ext cx="6790267" cy="10073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300" i="0"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4279AE8-1064-C845-9402-BFE03443A3CD}"/>
              </a:ext>
            </a:extLst>
          </p:cNvPr>
          <p:cNvSpPr txBox="1">
            <a:spLocks/>
          </p:cNvSpPr>
          <p:nvPr userDrawn="1"/>
        </p:nvSpPr>
        <p:spPr>
          <a:xfrm>
            <a:off x="626806" y="4792808"/>
            <a:ext cx="1607575" cy="350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21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i="0" dirty="0">
                <a:solidFill>
                  <a:srgbClr val="0073AE"/>
                </a:solidFill>
              </a:rPr>
              <a:t>www.imt.ro/cas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2211133F-2A59-F644-BB08-CC010CDC7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C298D5-4706-6746-9EBB-BD6766B6F917}"/>
              </a:ext>
            </a:extLst>
          </p:cNvPr>
          <p:cNvGrpSpPr/>
          <p:nvPr userDrawn="1"/>
        </p:nvGrpSpPr>
        <p:grpSpPr>
          <a:xfrm>
            <a:off x="5373859" y="194940"/>
            <a:ext cx="3376247" cy="3376246"/>
            <a:chOff x="5373859" y="194940"/>
            <a:chExt cx="3376246" cy="33762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D4843A-38B6-6642-B9AC-9F9329911558}"/>
                </a:ext>
              </a:extLst>
            </p:cNvPr>
            <p:cNvSpPr/>
            <p:nvPr userDrawn="1"/>
          </p:nvSpPr>
          <p:spPr>
            <a:xfrm>
              <a:off x="5373859" y="194940"/>
              <a:ext cx="3376246" cy="3376246"/>
            </a:xfrm>
            <a:prstGeom prst="ellipse">
              <a:avLst/>
            </a:prstGeom>
            <a:noFill/>
            <a:ln w="152400">
              <a:solidFill>
                <a:schemeClr val="bg1">
                  <a:alpha val="6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786258-5F38-ED49-836E-96926D5BF0B3}"/>
                </a:ext>
              </a:extLst>
            </p:cNvPr>
            <p:cNvSpPr/>
            <p:nvPr userDrawn="1"/>
          </p:nvSpPr>
          <p:spPr>
            <a:xfrm>
              <a:off x="5780650" y="601731"/>
              <a:ext cx="2562664" cy="2562664"/>
            </a:xfrm>
            <a:prstGeom prst="ellipse">
              <a:avLst/>
            </a:prstGeom>
            <a:noFill/>
            <a:ln w="228600"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54D043B-D773-F74D-833B-3A406EC47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34" y="249937"/>
            <a:ext cx="1018623" cy="568534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A5B7B470-CA8F-4C46-A188-458A744C90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30613" y="2269672"/>
            <a:ext cx="5176575" cy="803533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i="0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ADD YOUR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CB33F-5D18-C024-69E1-568A8010AE16}"/>
              </a:ext>
            </a:extLst>
          </p:cNvPr>
          <p:cNvSpPr txBox="1"/>
          <p:nvPr userDrawn="1"/>
        </p:nvSpPr>
        <p:spPr>
          <a:xfrm>
            <a:off x="589785" y="230905"/>
            <a:ext cx="5309371" cy="43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en-GB" sz="1051" b="1" i="0" kern="1200" dirty="0">
                <a:solidFill>
                  <a:srgbClr val="004578"/>
                </a:solidFill>
                <a:latin typeface="Calibri" charset="0"/>
                <a:ea typeface="Calibri" charset="0"/>
                <a:cs typeface="Calibri" charset="0"/>
              </a:rPr>
              <a:t>CAS 2025 International Semiconductor Conference</a:t>
            </a:r>
          </a:p>
          <a:p>
            <a:pPr algn="l">
              <a:spcAft>
                <a:spcPts val="600"/>
              </a:spcAft>
            </a:pPr>
            <a:r>
              <a:rPr lang="it-IT" sz="900" b="0" i="0" kern="1200" dirty="0">
                <a:solidFill>
                  <a:srgbClr val="004578"/>
                </a:solidFill>
                <a:latin typeface="Calibri" charset="0"/>
                <a:ea typeface="Calibri" charset="0"/>
                <a:cs typeface="Calibri" charset="0"/>
              </a:rPr>
              <a:t>October 7-11, 2025, Sinaia, Romania</a:t>
            </a:r>
            <a:endParaRPr lang="en-GB" sz="900" b="0" i="0" kern="1200" dirty="0">
              <a:solidFill>
                <a:srgbClr val="004578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58E1F-C0BE-B7C9-8EA3-8828CDA7AD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93" y="194940"/>
            <a:ext cx="576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2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8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25BD6327-A655-CB4C-9022-C902AFCFF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CE2A48-918A-4F4D-9C25-F80AC645B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7E4EB3E-D01C-3140-842B-725326F30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1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1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1" y="1369221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E439709E-2CD8-F240-9371-BF7AB7E2C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787C65-1F4B-0E4E-95A7-F43EC6863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356E89-0D61-8843-8BC4-C3F9889576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DE3A4D52-FFAD-CE41-B808-E1C2F2FE6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F8E802-A667-E749-9B4E-04D9F9B73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1653C3E-F5ED-A44E-B894-622FE0EE70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1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1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D857CCF-BD8C-4A42-B6E9-F844BBE45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B91916-D78A-6E4F-B9CC-220D83C76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3B2D88C-F373-B14F-92E7-559A0E5085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1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1" y="3004795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51B6BB5F-FC10-644D-A707-A0AEDE367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AA0B72-DDF2-954A-91C8-600C1850E1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61B1E-F8B9-E84B-9C5A-8541B0A38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20"/>
            <a:ext cx="4970872" cy="21658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1" y="3535053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4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5DA80970-DF66-6342-80AE-7059F4EE8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8F6173-B7D3-184A-A0C5-8DC4F0E00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E6C3B1E-6799-E849-ADD8-37EE24515A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A8A79AB-439B-EE4B-9862-D6E35D88B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21471"/>
            <a:ext cx="7886700" cy="314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9C7E8D2-BD30-8147-BE09-FE62AA6CB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B781DE-6B70-B24C-9305-028A968D4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8DFF7A3-EB08-8043-9EE0-4100B49F9D6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0863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84F21D9-EE7D-064E-BD93-781120889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953" b="14732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506CD5-19B5-6B4C-80C4-5B00E10DFC6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bg1">
                  <a:alpha val="73000"/>
                </a:schemeClr>
              </a:gs>
              <a:gs pos="0">
                <a:srgbClr val="004578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0BA4C621-8E5F-3D4E-93FE-72FB1CA1A547}"/>
              </a:ext>
            </a:extLst>
          </p:cNvPr>
          <p:cNvSpPr txBox="1">
            <a:spLocks/>
          </p:cNvSpPr>
          <p:nvPr userDrawn="1"/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800" b="0" kern="1200">
                <a:solidFill>
                  <a:srgbClr val="0073A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D97BEB-BAEF-0344-9D5C-EC73E478698A}" type="slidenum">
              <a:rPr lang="en-US" sz="800" smtClean="0"/>
              <a:pPr/>
              <a:t>‹#›</a:t>
            </a:fld>
            <a:endParaRPr lang="en-US" sz="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1B14-477C-964F-B03B-C2976C1D2717}"/>
              </a:ext>
            </a:extLst>
          </p:cNvPr>
          <p:cNvGrpSpPr/>
          <p:nvPr userDrawn="1"/>
        </p:nvGrpSpPr>
        <p:grpSpPr>
          <a:xfrm>
            <a:off x="5373859" y="194940"/>
            <a:ext cx="3376247" cy="3376246"/>
            <a:chOff x="5373859" y="194940"/>
            <a:chExt cx="3376246" cy="337624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6476AB2-477D-4246-9243-484EFB5DFA3C}"/>
                </a:ext>
              </a:extLst>
            </p:cNvPr>
            <p:cNvSpPr/>
            <p:nvPr userDrawn="1"/>
          </p:nvSpPr>
          <p:spPr>
            <a:xfrm>
              <a:off x="5373859" y="194940"/>
              <a:ext cx="3376246" cy="3376246"/>
            </a:xfrm>
            <a:prstGeom prst="ellipse">
              <a:avLst/>
            </a:prstGeom>
            <a:noFill/>
            <a:ln w="152400">
              <a:solidFill>
                <a:schemeClr val="bg1">
                  <a:alpha val="6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D6C8183-9A6D-9145-A15E-DF322A9BB478}"/>
                </a:ext>
              </a:extLst>
            </p:cNvPr>
            <p:cNvSpPr/>
            <p:nvPr userDrawn="1"/>
          </p:nvSpPr>
          <p:spPr>
            <a:xfrm>
              <a:off x="5780650" y="601731"/>
              <a:ext cx="2562664" cy="2562664"/>
            </a:xfrm>
            <a:prstGeom prst="ellipse">
              <a:avLst/>
            </a:prstGeom>
            <a:noFill/>
            <a:ln w="228600"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FDDA1E-3168-EE4D-AC4F-96655B8BF1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0"/>
          </a:blip>
          <a:stretch>
            <a:fillRect/>
          </a:stretch>
        </p:blipFill>
        <p:spPr>
          <a:xfrm rot="10800000">
            <a:off x="-2" y="2"/>
            <a:ext cx="9148729" cy="3628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4948" y="890020"/>
            <a:ext cx="7285883" cy="9449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949" y="1903994"/>
            <a:ext cx="7285881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50CD4E2-1EDE-4041-986D-E0C242B4D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8" y="283335"/>
            <a:ext cx="828675" cy="241973"/>
          </a:xfrm>
          <a:prstGeom prst="rect">
            <a:avLst/>
          </a:prstGeom>
        </p:spPr>
      </p:pic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1656AADF-8ABA-8640-B07A-94C3F717D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A303C0-1328-71A2-E177-A28ACCD165A1}"/>
              </a:ext>
            </a:extLst>
          </p:cNvPr>
          <p:cNvSpPr txBox="1">
            <a:spLocks/>
          </p:cNvSpPr>
          <p:nvPr userDrawn="1"/>
        </p:nvSpPr>
        <p:spPr>
          <a:xfrm>
            <a:off x="800314" y="4778292"/>
            <a:ext cx="1607575" cy="350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21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i="0" dirty="0">
                <a:solidFill>
                  <a:srgbClr val="0073AE"/>
                </a:solidFill>
              </a:rPr>
              <a:t>www.imt.ro/cas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64B5D6-B085-DAC9-62DB-DF6B5CF0E4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4949" y="4824980"/>
            <a:ext cx="235367" cy="2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1" y="1369221"/>
            <a:ext cx="7886700" cy="29575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F850326-1ADC-E145-B375-BFED9CA55828}"/>
              </a:ext>
            </a:extLst>
          </p:cNvPr>
          <p:cNvSpPr txBox="1">
            <a:spLocks/>
          </p:cNvSpPr>
          <p:nvPr userDrawn="1"/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800" b="0" kern="1200">
                <a:solidFill>
                  <a:srgbClr val="0073A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D97BEB-BAEF-0344-9D5C-EC73E478698A}" type="slidenum">
              <a:rPr lang="en-US" sz="800" smtClean="0"/>
              <a:pPr/>
              <a:t>‹#›</a:t>
            </a:fld>
            <a:endParaRPr lang="en-US" sz="8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49F4D61-5399-AD4D-BF97-F28F2089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1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599059A-0436-2F4C-BC45-DEA6EAFC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D80226-29F1-3D4C-855B-39E02DC95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F301200-74FA-7845-8CEC-682ADAD3B4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1369221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1DCEC2A-79A6-4F4A-8EE5-FA02EC2BF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C98586-B451-2D40-BA1D-EC98E0A0E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5E209A-2CF2-2847-9B7C-647D94508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1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9F67E0A-FF49-D54E-9086-FF2B32D67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9B90CA-4A72-3046-B8D4-48E01693A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F970A3C-B7D9-3041-8821-067EE08EC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1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03AD6F9E-3A00-5A4C-8277-ABA3AC89A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FDF4DD-1AA4-CE4B-A69A-18B7CA055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3BF2B8-8C9B-9E49-B624-1B1D00359D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1" y="1361925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1" y="2128103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1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1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7FAA6631-A702-FF4A-82CB-AA391A9B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9828A8-FB8B-0945-8CD9-7744B4F65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A146E4-2EE5-5C4F-8D4A-79C15E72FD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1" y="2855322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21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1" y="1385781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1" y="2855322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5E42F960-5C96-DD47-A0F5-5CCC5D363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A2D18E-2DE7-864C-87B9-AAE744F76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4940"/>
            <a:ext cx="7886700" cy="602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96FFB62-59DB-B44E-86D6-6C6FF5003E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377" y="849018"/>
            <a:ext cx="7285881" cy="297712"/>
          </a:xfrm>
        </p:spPr>
        <p:txBody>
          <a:bodyPr>
            <a:noAutofit/>
          </a:bodyPr>
          <a:lstStyle>
            <a:lvl1pPr marL="0" indent="0" algn="l">
              <a:buNone/>
              <a:defRPr sz="1800" b="1" i="1">
                <a:solidFill>
                  <a:srgbClr val="0073AE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5491016-107E-4840-85B3-79359F2CBEF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1F0C3D-3848-2B42-BED4-D6E05D402D27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17000">
                  <a:srgbClr val="B2D5D7">
                    <a:alpha val="53000"/>
                  </a:srgbClr>
                </a:gs>
                <a:gs pos="63000">
                  <a:srgbClr val="F3F1E5">
                    <a:alpha val="26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C43D6F8-68DE-EE45-9F84-221F4B021466}"/>
                </a:ext>
              </a:extLst>
            </p:cNvPr>
            <p:cNvSpPr/>
            <p:nvPr userDrawn="1"/>
          </p:nvSpPr>
          <p:spPr>
            <a:xfrm>
              <a:off x="5373859" y="194940"/>
              <a:ext cx="3376246" cy="3376246"/>
            </a:xfrm>
            <a:prstGeom prst="ellipse">
              <a:avLst/>
            </a:prstGeom>
            <a:noFill/>
            <a:ln w="152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DEAAED-C6FF-644A-A10E-850B708C2E26}"/>
                </a:ext>
              </a:extLst>
            </p:cNvPr>
            <p:cNvSpPr/>
            <p:nvPr userDrawn="1"/>
          </p:nvSpPr>
          <p:spPr>
            <a:xfrm>
              <a:off x="5780650" y="601731"/>
              <a:ext cx="2562664" cy="2562664"/>
            </a:xfrm>
            <a:prstGeom prst="ellipse">
              <a:avLst/>
            </a:prstGeom>
            <a:noFill/>
            <a:ln w="228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2998B75-E62E-664D-A96A-74CF2F2AF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b="27928"/>
          <a:stretch/>
        </p:blipFill>
        <p:spPr>
          <a:xfrm rot="10800000">
            <a:off x="0" y="-1"/>
            <a:ext cx="9144000" cy="79337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423083"/>
            <a:ext cx="7886700" cy="682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421471"/>
            <a:ext cx="7886700" cy="314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9E388FA-EF1C-C347-9A45-7315A4E36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417" y="4792807"/>
            <a:ext cx="425532" cy="333512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rgbClr val="0073AE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0CB15-76E5-234F-8549-312E90A3ED2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48061" y="4790046"/>
            <a:ext cx="794907" cy="23292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1FB1ED0B-FCA1-95AF-6D33-351319C7FEFB}"/>
              </a:ext>
            </a:extLst>
          </p:cNvPr>
          <p:cNvSpPr txBox="1">
            <a:spLocks/>
          </p:cNvSpPr>
          <p:nvPr userDrawn="1"/>
        </p:nvSpPr>
        <p:spPr>
          <a:xfrm>
            <a:off x="800314" y="4778292"/>
            <a:ext cx="1607575" cy="350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21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i="0" dirty="0">
                <a:solidFill>
                  <a:srgbClr val="0073AE"/>
                </a:solidFill>
              </a:rPr>
              <a:t>www.imt.ro/cas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EB2B36-7799-79F7-ECE4-8B0F23E376A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64949" y="4824980"/>
            <a:ext cx="235367" cy="2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1" r:id="rId2"/>
    <p:sldLayoutId id="2147483662" r:id="rId3"/>
    <p:sldLayoutId id="2147483675" r:id="rId4"/>
    <p:sldLayoutId id="2147483664" r:id="rId5"/>
    <p:sldLayoutId id="2147483674" r:id="rId6"/>
    <p:sldLayoutId id="2147483665" r:id="rId7"/>
    <p:sldLayoutId id="2147483676" r:id="rId8"/>
    <p:sldLayoutId id="2147483677" r:id="rId9"/>
    <p:sldLayoutId id="2147483678" r:id="rId10"/>
    <p:sldLayoutId id="2147483679" r:id="rId11"/>
    <p:sldLayoutId id="2147483667" r:id="rId12"/>
    <p:sldLayoutId id="2147483680" r:id="rId13"/>
    <p:sldLayoutId id="2147483682" r:id="rId14"/>
    <p:sldLayoutId id="2147483681" r:id="rId15"/>
    <p:sldLayoutId id="2147483705" r:id="rId16"/>
  </p:sldLayoutIdLst>
  <p:hf hdr="0" ftr="0" dt="0"/>
  <p:txStyles>
    <p:titleStyle>
      <a:lvl1pPr algn="l" defTabSz="685783" rtl="0" eaLnBrk="1" latinLnBrk="0" hangingPunct="1">
        <a:lnSpc>
          <a:spcPts val="2500"/>
        </a:lnSpc>
        <a:spcBef>
          <a:spcPct val="0"/>
        </a:spcBef>
        <a:buNone/>
        <a:defRPr sz="2500" b="1" i="0" kern="1200">
          <a:solidFill>
            <a:srgbClr val="004578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Clr>
          <a:srgbClr val="0066A1"/>
        </a:buClr>
        <a:buFont typeface="LucidaGrande" charset="0"/>
        <a:buChar char="▸"/>
        <a:defRPr sz="1651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561-B8CA-5749-B30B-640D69B9D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828" y="1044712"/>
            <a:ext cx="6790267" cy="54518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4F406E-E200-5F43-A606-0730869CE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0BF99F0-AA5B-5CD1-0975-D151626CFD86}"/>
              </a:ext>
            </a:extLst>
          </p:cNvPr>
          <p:cNvSpPr txBox="1">
            <a:spLocks/>
          </p:cNvSpPr>
          <p:nvPr/>
        </p:nvSpPr>
        <p:spPr>
          <a:xfrm>
            <a:off x="564948" y="3217285"/>
            <a:ext cx="5059579" cy="672651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lnSpc>
                <a:spcPts val="2500"/>
              </a:lnSpc>
            </a:pP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Speaker Name and affiliation</a:t>
            </a:r>
          </a:p>
        </p:txBody>
      </p:sp>
    </p:spTree>
    <p:extLst>
      <p:ext uri="{BB962C8B-B14F-4D97-AF65-F5344CB8AC3E}">
        <p14:creationId xmlns:p14="http://schemas.microsoft.com/office/powerpoint/2010/main" val="508971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B5925-35C1-A84B-8974-4498A9D6A4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Divider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92ED0-CA84-9341-BAE4-52ABBD2EF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949" y="1903994"/>
            <a:ext cx="7285881" cy="9568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1C436-B43D-1A4B-97F7-8A4CDE5F2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0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8BB2-9E82-8245-B52B-6E0AC11D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Topic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A9230-5B50-8544-941C-3F6F5A77E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46074ED-8F52-8849-AFC6-A64DD73DCB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286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52DCE-5159-030D-6421-386AC1D7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2652-9B0C-1AF6-DBBB-218629C5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Topic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88D31-5EA6-BE08-F4CE-57F78CF68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310D39D-8884-65D5-899F-FBA85224DF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3143952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10520</TotalTime>
  <Words>24</Words>
  <Application>Microsoft Office PowerPoint</Application>
  <PresentationFormat>On-screen Show (16:9)</PresentationFormat>
  <Paragraphs>13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Courier New</vt:lpstr>
      <vt:lpstr>LucidaGrande</vt:lpstr>
      <vt:lpstr>Wingdings</vt:lpstr>
      <vt:lpstr>Theme 1</vt:lpstr>
      <vt:lpstr>Presentation Title</vt:lpstr>
      <vt:lpstr>Divider Title</vt:lpstr>
      <vt:lpstr>Topic</vt:lpstr>
      <vt:lpstr>Topic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Claudia ROMAN</cp:lastModifiedBy>
  <cp:revision>68</cp:revision>
  <dcterms:created xsi:type="dcterms:W3CDTF">2016-10-24T19:40:55Z</dcterms:created>
  <dcterms:modified xsi:type="dcterms:W3CDTF">2025-09-10T08:02:14Z</dcterms:modified>
</cp:coreProperties>
</file>